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on Peters" userId="24a3a00f50132ab4" providerId="LiveId" clId="{7F4B3A9A-E8E3-4D71-90B8-0ECEB725A52C}"/>
    <pc:docChg chg="addSld modSld">
      <pc:chgData name="Lavon Peters" userId="24a3a00f50132ab4" providerId="LiveId" clId="{7F4B3A9A-E8E3-4D71-90B8-0ECEB725A52C}" dt="2020-08-03T20:26:19.515" v="45" actId="20577"/>
      <pc:docMkLst>
        <pc:docMk/>
      </pc:docMkLst>
      <pc:sldChg chg="modSp add">
        <pc:chgData name="Lavon Peters" userId="24a3a00f50132ab4" providerId="LiveId" clId="{7F4B3A9A-E8E3-4D71-90B8-0ECEB725A52C}" dt="2020-08-03T20:26:19.515" v="45" actId="20577"/>
        <pc:sldMkLst>
          <pc:docMk/>
          <pc:sldMk cId="839446386" sldId="256"/>
        </pc:sldMkLst>
        <pc:spChg chg="mod">
          <ac:chgData name="Lavon Peters" userId="24a3a00f50132ab4" providerId="LiveId" clId="{7F4B3A9A-E8E3-4D71-90B8-0ECEB725A52C}" dt="2020-08-03T20:26:07.504" v="24" actId="20577"/>
          <ac:spMkLst>
            <pc:docMk/>
            <pc:sldMk cId="839446386" sldId="256"/>
            <ac:spMk id="2" creationId="{DB84ADAB-5B47-419C-BA14-192F5E93AD20}"/>
          </ac:spMkLst>
        </pc:spChg>
        <pc:spChg chg="mod">
          <ac:chgData name="Lavon Peters" userId="24a3a00f50132ab4" providerId="LiveId" clId="{7F4B3A9A-E8E3-4D71-90B8-0ECEB725A52C}" dt="2020-08-03T20:26:19.515" v="45" actId="20577"/>
          <ac:spMkLst>
            <pc:docMk/>
            <pc:sldMk cId="839446386" sldId="256"/>
            <ac:spMk id="3" creationId="{52F63151-FD26-4081-9FA6-4A0C6D1330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0ABAD-1C48-4976-B90E-6C33986ED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48C3-E49C-459F-B973-C6558CBC7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45830-2CB0-4657-8EF5-550C9771E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B31E9-67DD-4836-866D-E4FFBF05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7A11E-FC50-4F21-9D95-A4942C8AB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9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BD50-6E41-4D52-8593-C13DCBCB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46F93-E992-42FB-A794-66E5A20F8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ABC80-9CDB-4505-99B8-CA2ED982E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D9741-52FF-4807-90C9-F6F950965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C01D9-44A1-4615-8A5B-11C1513E9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0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B449CD-4CD4-472C-AEF4-E4D943AC0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5066F-A8AC-4A0E-98A5-9E53B9C88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9401A-F311-4E0B-9065-17B1ACF0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010C-51FE-4B83-9CC0-4BB36E6E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BF280-CCC2-438C-BEFF-C6DA535A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7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87DC-DAB1-4780-AA20-CF6FAD1AE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0819A-01EE-49FD-8E2C-5B65A1FEC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983FC-0ED0-457D-BF7B-9FA2A7A39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B8A96-96AF-43AF-9294-E6F37602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590AE-6073-4311-A6F5-2C73D8E60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7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3FE6F-CE38-4D0D-A513-ECA0DDE4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1188F-24C1-4E42-8F2D-B1601E931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F395-CF9B-4EA7-9A0D-7C61AD9B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99A51-BF7A-489A-984E-5B2FA1DC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CD8FD-1B3A-4744-8B43-C7062C022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5EF3-669B-441A-ABE8-1DAB3CCFC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047BA-DDCA-4C86-A43A-5069BE25D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40B18-199F-401E-95AC-CB5F39194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C7CD5-E6BF-4740-B6E2-611334CC0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C0CE8-5A1B-45E6-A32D-09EF7DCD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8E830-00E8-4903-9446-7380D99C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3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8C784-2222-4654-A549-D81214C8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597B4-DBBC-4E7A-B819-94D476761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EE12E-6708-4A0C-893F-469403EF7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E9C1F-A600-46A6-BB8D-4DACD6B19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77118-9123-4E42-B4C2-12B5B273E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2ACF0-E171-4DB0-AC48-11931414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A556D9-82BB-464F-BBE1-0F4CEA888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F9D6D-B93A-482A-A728-A6F8A411F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770E5-B641-4D0B-AAD2-65979E5B8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61001F-CAE7-4D49-8678-A1EB690A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C163D-71E6-48D8-BC89-C2F96D15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20E33-D3DB-4153-95E4-965BD0AE5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97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8B6CE-6BD5-4B5B-85EA-F0145C3F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36D0E-090C-46CE-AC1D-9A9EFD361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A8A11-A254-4E87-BEFA-F8AE7A5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1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C24B5-BB1D-44D0-BF76-A9B075693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1432B-A158-4D12-9FA0-EBFD7AF48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2FDA9-3614-4B03-980C-C75E0E471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1892A-DB88-4640-A9EA-875BF3905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74650-8268-49EA-86B6-B637DFA22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29C6E-8581-40FC-9BE5-FB09D715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0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DDA2-35A0-4EC6-8FCB-C3AAD6FD9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B46707-2688-41E0-81AE-BEA8348A7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0BE4C-B0F7-48D2-8FE7-0F7B4AC74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71FCD-3000-4791-A159-E2216686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F8421-B7A2-4B19-923F-2F12774A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53194-9FB7-4878-B548-F7F4C5A7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7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94321-94F9-40CD-A8BD-DCDAEBF83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A2A0C-740A-49D9-9E86-3D83BF7D0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A3898-042D-407C-9380-D10180EA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FD26A-788E-4082-9596-FA22A3E2D56A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50FC-9423-43B0-B0F4-58BCD6F51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0F17C-402B-43C6-BF19-4F95E4F49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86BD1-2A8B-427E-A091-38293A93C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1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ADAB-5B47-419C-BA14-192F5E93AD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Donor Sibling Registry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63151-FD26-4081-9FA6-4A0C6D1330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Test PowerPoint </a:t>
            </a:r>
            <a:r>
              <a:rPr lang="en-US" dirty="0"/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839446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Donor Sibling Registry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Donor Sibling Registry</dc:title>
  <dc:creator>Lavon Peters</dc:creator>
  <cp:lastModifiedBy>Lavon Peters</cp:lastModifiedBy>
  <cp:revision>1</cp:revision>
  <dcterms:created xsi:type="dcterms:W3CDTF">2020-08-03T20:25:57Z</dcterms:created>
  <dcterms:modified xsi:type="dcterms:W3CDTF">2020-08-03T20:26:21Z</dcterms:modified>
</cp:coreProperties>
</file>